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64" r:id="rId5"/>
    <p:sldId id="280" r:id="rId6"/>
    <p:sldId id="281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F860D-C87C-49EA-B8CE-F2EC567295EA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37BAC-BD4A-43DA-845B-2A24DB992D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7BAC-BD4A-43DA-845B-2A24DB992D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487-ED15-415D-A3F3-4D6AC3799B9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23A1-B181-4E95-A173-DD1C814AC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487-ED15-415D-A3F3-4D6AC3799B9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23A1-B181-4E95-A173-DD1C814AC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487-ED15-415D-A3F3-4D6AC3799B9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23A1-B181-4E95-A173-DD1C814AC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487-ED15-415D-A3F3-4D6AC3799B9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23A1-B181-4E95-A173-DD1C814AC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487-ED15-415D-A3F3-4D6AC3799B9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23A1-B181-4E95-A173-DD1C814AC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487-ED15-415D-A3F3-4D6AC3799B9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23A1-B181-4E95-A173-DD1C814AC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487-ED15-415D-A3F3-4D6AC3799B9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23A1-B181-4E95-A173-DD1C814AC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487-ED15-415D-A3F3-4D6AC3799B9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23A1-B181-4E95-A173-DD1C814AC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487-ED15-415D-A3F3-4D6AC3799B9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23A1-B181-4E95-A173-DD1C814AC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487-ED15-415D-A3F3-4D6AC3799B9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23A1-B181-4E95-A173-DD1C814AC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487-ED15-415D-A3F3-4D6AC3799B9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23A1-B181-4E95-A173-DD1C814AC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487-ED15-415D-A3F3-4D6AC3799B9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123A1-B181-4E95-A173-DD1C814AC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lenicaward.com/gr/" TargetMode="External"/><Relationship Id="rId7" Type="http://schemas.openxmlformats.org/officeDocument/2006/relationships/hyperlink" Target="http://www.oaed.gr/" TargetMode="External"/><Relationship Id="rId2" Type="http://schemas.openxmlformats.org/officeDocument/2006/relationships/hyperlink" Target="https://www.nbg.gr/el/nbgsee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ke.aueb.gr/" TargetMode="External"/><Relationship Id="rId5" Type="http://schemas.openxmlformats.org/officeDocument/2006/relationships/hyperlink" Target="http://dasta.uth.gr/" TargetMode="External"/><Relationship Id="rId4" Type="http://schemas.openxmlformats.org/officeDocument/2006/relationships/hyperlink" Target="http://www.kainotomeis.gr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motestartup.gr/" TargetMode="External"/><Relationship Id="rId3" Type="http://schemas.openxmlformats.org/officeDocument/2006/relationships/hyperlink" Target="http://www.thessinnozone.gr/" TargetMode="External"/><Relationship Id="rId7" Type="http://schemas.openxmlformats.org/officeDocument/2006/relationships/hyperlink" Target="http://www.aephoria.net/" TargetMode="External"/><Relationship Id="rId2" Type="http://schemas.openxmlformats.org/officeDocument/2006/relationships/hyperlink" Target="http://www.theegg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novathens.gr/" TargetMode="External"/><Relationship Id="rId5" Type="http://schemas.openxmlformats.org/officeDocument/2006/relationships/hyperlink" Target="http://www.thestep.gr/" TargetMode="External"/><Relationship Id="rId10" Type="http://schemas.openxmlformats.org/officeDocument/2006/relationships/hyperlink" Target="http://www.technopolis.gr/mainpage" TargetMode="External"/><Relationship Id="rId4" Type="http://schemas.openxmlformats.org/officeDocument/2006/relationships/hyperlink" Target="http://www.technopolis.gr/" TargetMode="External"/><Relationship Id="rId9" Type="http://schemas.openxmlformats.org/officeDocument/2006/relationships/hyperlink" Target="http://metavallon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advert\careerone.gr\images\skywalkerlogo_diafane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324600"/>
            <a:ext cx="2743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exw mia idea 2.png"/>
          <p:cNvPicPr>
            <a:picLocks noChangeAspect="1"/>
          </p:cNvPicPr>
          <p:nvPr/>
        </p:nvPicPr>
        <p:blipFill>
          <a:blip r:embed="rId4" cstate="print"/>
          <a:srcRect l="4973" t="19890"/>
          <a:stretch>
            <a:fillRect/>
          </a:stretch>
        </p:blipFill>
        <p:spPr>
          <a:xfrm>
            <a:off x="1259632" y="620688"/>
            <a:ext cx="6624736" cy="4188571"/>
          </a:xfrm>
          <a:prstGeom prst="rect">
            <a:avLst/>
          </a:prstGeom>
        </p:spPr>
      </p:pic>
      <p:sp>
        <p:nvSpPr>
          <p:cNvPr id="10" name="1 - Τίτλος"/>
          <p:cNvSpPr txBox="1">
            <a:spLocks/>
          </p:cNvSpPr>
          <p:nvPr/>
        </p:nvSpPr>
        <p:spPr>
          <a:xfrm>
            <a:off x="323528" y="1628800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Έχω μια </a:t>
            </a:r>
            <a:r>
              <a:rPr kumimoji="0" lang="el-G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ιδέα </a:t>
            </a:r>
            <a:r>
              <a:rPr kumimoji="0" lang="el-GR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και θέλω να την κάνω </a:t>
            </a:r>
            <a:r>
              <a:rPr kumimoji="0" lang="el-G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πράξη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2 - Υπότιτλος"/>
          <p:cNvSpPr txBox="1">
            <a:spLocks/>
          </p:cNvSpPr>
          <p:nvPr/>
        </p:nvSpPr>
        <p:spPr>
          <a:xfrm>
            <a:off x="1259632" y="5229200"/>
            <a:ext cx="64807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Γεωργία</a:t>
            </a:r>
            <a:r>
              <a:rPr lang="el-GR" sz="1500" b="1" i="1" dirty="0" smtClean="0"/>
              <a:t> Κωνσταντίνου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Διευθύντρια Προγραμμάτων</a:t>
            </a:r>
            <a:r>
              <a:rPr kumimoji="0" lang="el-GR" sz="15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Επιχειρηματικότητας</a:t>
            </a:r>
            <a:r>
              <a:rPr kumimoji="0" lang="el-GR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Skywalker.gr</a:t>
            </a:r>
            <a:endParaRPr kumimoji="0" lang="en-US" sz="15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Eleni\Desktop\exw mia idea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7033588"/>
          </a:xfrm>
          <a:prstGeom prst="rect">
            <a:avLst/>
          </a:prstGeom>
          <a:noFill/>
        </p:spPr>
      </p:pic>
      <p:pic>
        <p:nvPicPr>
          <p:cNvPr id="5" name="Picture 2" descr="M:\advert\careerone.gr\images\skywalkerlogo_diafane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54817"/>
            <a:ext cx="2717498" cy="35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3851920" y="28765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l-GR" sz="3000" b="1" dirty="0" smtClean="0">
                <a:solidFill>
                  <a:srgbClr val="0070C0"/>
                </a:solidFill>
              </a:rPr>
              <a:t>Σας ευχαριστ</a:t>
            </a:r>
            <a:r>
              <a:rPr lang="el-GR" sz="3000" b="1" dirty="0" smtClean="0">
                <a:solidFill>
                  <a:schemeClr val="accent6">
                    <a:lumMod val="75000"/>
                  </a:schemeClr>
                </a:solidFill>
              </a:rPr>
              <a:t>ώ</a:t>
            </a:r>
            <a:r>
              <a:rPr lang="el-GR" sz="3000" b="1" dirty="0" smtClean="0">
                <a:solidFill>
                  <a:srgbClr val="0070C0"/>
                </a:solidFill>
              </a:rPr>
              <a:t> πολ</a:t>
            </a:r>
            <a:r>
              <a:rPr lang="el-GR" sz="3000" b="1" dirty="0" smtClean="0">
                <a:solidFill>
                  <a:schemeClr val="accent6">
                    <a:lumMod val="75000"/>
                  </a:schemeClr>
                </a:solidFill>
              </a:rPr>
              <a:t>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70C0"/>
                </a:solidFill>
              </a:rPr>
              <a:t>Τι σημαίνει έχω μία </a:t>
            </a:r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</a:rPr>
              <a:t>ιδέα;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Επιχειρηματικότητα ευκαιρίας - Επιχειρηματικότητα ανάγκης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 </a:t>
            </a:r>
            <a:r>
              <a:rPr lang="el-GR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Καινοτομία στην ιδέα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Μια καλή ιδέα είναι αρκετή?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2" descr="M:\advert\careerone.gr\images\skywalkerlogo_diafane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948" y="6327990"/>
            <a:ext cx="2717498" cy="35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exw mia idea 3.png"/>
          <p:cNvPicPr>
            <a:picLocks noChangeAspect="1"/>
          </p:cNvPicPr>
          <p:nvPr/>
        </p:nvPicPr>
        <p:blipFill>
          <a:blip r:embed="rId3" cstate="print"/>
          <a:srcRect l="3532" t="10096" r="2745" b="10096"/>
          <a:stretch>
            <a:fillRect/>
          </a:stretch>
        </p:blipFill>
        <p:spPr>
          <a:xfrm>
            <a:off x="1691680" y="2996952"/>
            <a:ext cx="4896544" cy="3070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advert\careerone.gr\images\skywalkerlogo_diafane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948" y="6327990"/>
            <a:ext cx="2717498" cy="35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28522"/>
            <a:ext cx="7560840" cy="487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0070C0"/>
                </a:solidFill>
              </a:rPr>
              <a:t>Εθνικό οικοσύστημα ενίσχυσης της επιχειρηματικότητας </a:t>
            </a:r>
            <a:br>
              <a:rPr lang="el-GR" sz="3600" b="1" dirty="0" smtClean="0">
                <a:solidFill>
                  <a:srgbClr val="0070C0"/>
                </a:solidFill>
              </a:rPr>
            </a:br>
            <a:endParaRPr lang="en-US" altLang="el-GR" sz="3600" b="1" dirty="0" smtClean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4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4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Δράσεις Δημοσίων και ιδιωτικών Φορέων </a:t>
            </a:r>
          </a:p>
          <a:p>
            <a:r>
              <a:rPr lang="el-GR" sz="2400" b="1" dirty="0" smtClean="0">
                <a:solidFill>
                  <a:srgbClr val="0070C0"/>
                </a:solidFill>
              </a:rPr>
              <a:t>Θερμοκοιτίδες </a:t>
            </a:r>
            <a:endParaRPr lang="el-GR" sz="24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el-GR" sz="2400" b="1" dirty="0" smtClean="0">
                <a:solidFill>
                  <a:srgbClr val="0070C0"/>
                </a:solidFill>
              </a:rPr>
              <a:t>Σεμινάρια – Ημερίδες – Συνέδρια</a:t>
            </a:r>
            <a:endParaRPr lang="en-US" sz="24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Ευρωπαϊκά Προγράμματα </a:t>
            </a:r>
            <a:endParaRPr lang="en-US" sz="24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M:\advert\careerone.gr\images\skywalkerlogo_diafane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948" y="6327990"/>
            <a:ext cx="2717498" cy="35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Eleni\Desktop\exw mia idea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840971"/>
            <a:ext cx="2952328" cy="2909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 smtClean="0">
                <a:solidFill>
                  <a:srgbClr val="0070C0"/>
                </a:solidFill>
              </a:rPr>
              <a:t>Προγράμματ</a:t>
            </a:r>
            <a:r>
              <a:rPr lang="el-GR" sz="3600" b="1" dirty="0" smtClean="0">
                <a:solidFill>
                  <a:schemeClr val="accent6"/>
                </a:solidFill>
              </a:rPr>
              <a:t>α</a:t>
            </a:r>
            <a:r>
              <a:rPr lang="el-GR" dirty="0" smtClean="0"/>
              <a:t> </a:t>
            </a:r>
            <a:r>
              <a:rPr lang="el-GR" sz="3600" b="1" dirty="0" smtClean="0">
                <a:solidFill>
                  <a:srgbClr val="0070C0"/>
                </a:solidFill>
              </a:rPr>
              <a:t>Επιχειρηματικ</a:t>
            </a:r>
            <a:r>
              <a:rPr lang="el-GR" sz="3600" b="1" dirty="0" smtClean="0">
                <a:solidFill>
                  <a:schemeClr val="accent6"/>
                </a:solidFill>
              </a:rPr>
              <a:t>ό</a:t>
            </a:r>
            <a:r>
              <a:rPr lang="el-GR" sz="3600" b="1" dirty="0" smtClean="0">
                <a:solidFill>
                  <a:srgbClr val="0070C0"/>
                </a:solidFill>
              </a:rPr>
              <a:t>τητας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NBG Business Seeds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>
                <a:hlinkClick r:id="rId2"/>
              </a:rPr>
              <a:t>https://www.nbg.gr/el/nbgseeds</a:t>
            </a:r>
            <a:endParaRPr lang="el-GR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Hellenic Entrepreneurship Award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>
                <a:hlinkClick r:id="rId3"/>
              </a:rPr>
              <a:t>https://www.hellenicaward.com/gr/</a:t>
            </a:r>
            <a:endParaRPr lang="el-GR" dirty="0" smtClean="0"/>
          </a:p>
          <a:p>
            <a:pPr>
              <a:buNone/>
            </a:pPr>
            <a:endParaRPr lang="en-US" b="1" dirty="0" smtClean="0"/>
          </a:p>
          <a:p>
            <a:r>
              <a:rPr lang="el-GR" b="1" dirty="0" smtClean="0"/>
              <a:t>Διαγωνισμός Καινοτομίας από ΣΕΒ</a:t>
            </a:r>
            <a:endParaRPr lang="en-US" dirty="0" smtClean="0">
              <a:hlinkClick r:id="rId4"/>
            </a:endParaRP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>
                <a:hlinkClick r:id="rId4"/>
              </a:rPr>
              <a:t>http://www.kainotomeis.gr/</a:t>
            </a:r>
            <a:endParaRPr lang="el-GR" dirty="0" smtClean="0"/>
          </a:p>
          <a:p>
            <a:pPr>
              <a:buNone/>
            </a:pPr>
            <a:endParaRPr lang="en-US" dirty="0" smtClean="0"/>
          </a:p>
          <a:p>
            <a:r>
              <a:rPr lang="el-GR" b="1" dirty="0" smtClean="0"/>
              <a:t>Διαγωνισμός Επιχειρηματικών Ιδεών και Σχεδίων ΔΑΣΤΑ</a:t>
            </a:r>
          </a:p>
          <a:p>
            <a:pPr>
              <a:buNone/>
            </a:pPr>
            <a:r>
              <a:rPr lang="el-GR" sz="3300" b="1" dirty="0" smtClean="0"/>
              <a:t>	</a:t>
            </a:r>
            <a:r>
              <a:rPr lang="en-US" sz="3300" dirty="0" smtClean="0">
                <a:hlinkClick r:id="rId5"/>
              </a:rPr>
              <a:t>http://dasta.uth.gr/</a:t>
            </a:r>
            <a:r>
              <a:rPr lang="el-GR" sz="3300" dirty="0" smtClean="0"/>
              <a:t/>
            </a:r>
            <a:br>
              <a:rPr lang="el-GR" sz="3300" dirty="0" smtClean="0"/>
            </a:br>
            <a:endParaRPr lang="el-GR" b="1" dirty="0" smtClean="0"/>
          </a:p>
          <a:p>
            <a:r>
              <a:rPr lang="el-GR" b="1" dirty="0" smtClean="0"/>
              <a:t>Διαγωνισμός Επιχειρηματικής Ιδέας ΟΠΑ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>
                <a:hlinkClick r:id="rId6"/>
              </a:rPr>
              <a:t>http://www.mke.aueb.gr/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r>
              <a:rPr lang="el-GR" sz="3300" b="1" dirty="0" smtClean="0"/>
              <a:t>Επιχειρηματικότητα Ανέργων</a:t>
            </a:r>
          </a:p>
          <a:p>
            <a:pPr>
              <a:buNone/>
            </a:pPr>
            <a:r>
              <a:rPr lang="el-GR" sz="3300" b="1" dirty="0" smtClean="0"/>
              <a:t> 	</a:t>
            </a:r>
            <a:r>
              <a:rPr lang="en-US" sz="3300" dirty="0" smtClean="0">
                <a:hlinkClick r:id="rId7"/>
              </a:rPr>
              <a:t>http://www.oaed.gr</a:t>
            </a:r>
            <a:r>
              <a:rPr lang="el-GR" sz="3300" dirty="0" smtClean="0"/>
              <a:t> </a:t>
            </a:r>
          </a:p>
          <a:p>
            <a:endParaRPr lang="el-GR" b="1" dirty="0" smtClean="0"/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b="1" dirty="0" smtClean="0"/>
          </a:p>
          <a:p>
            <a:endParaRPr lang="en-US" b="1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0070C0"/>
                </a:solidFill>
              </a:rPr>
              <a:t>Θερμοκοιτίδες- Κέντρα Εκπαίδευσης &amp; Υποστήριξης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2"/>
              </a:rPr>
              <a:t>http://www.theegg.gr</a:t>
            </a:r>
            <a:r>
              <a:rPr lang="en-US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2"/>
              </a:rPr>
              <a:t>/</a:t>
            </a:r>
            <a:endParaRPr lang="en-US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en-US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3"/>
              </a:rPr>
              <a:t>http://www.thessinnozone.gr</a:t>
            </a:r>
            <a:r>
              <a:rPr lang="en-US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3"/>
              </a:rPr>
              <a:t>/</a:t>
            </a:r>
            <a:endParaRPr lang="en-US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en-US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4"/>
              </a:rPr>
              <a:t>http://www.technopolis.gr</a:t>
            </a:r>
            <a:r>
              <a:rPr lang="en-US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4"/>
              </a:rPr>
              <a:t>/</a:t>
            </a:r>
            <a:endParaRPr lang="en-US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el-GR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r>
              <a:rPr lang="en-US" b="1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5"/>
              </a:rPr>
              <a:t>http://</a:t>
            </a:r>
            <a:r>
              <a:rPr lang="en-US" b="1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5"/>
              </a:rPr>
              <a:t>www.thestep.gr</a:t>
            </a:r>
            <a:r>
              <a:rPr lang="en-US" b="1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5"/>
              </a:rPr>
              <a:t>/</a:t>
            </a:r>
            <a:endParaRPr lang="en-US" b="1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el-GR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6"/>
              </a:rPr>
              <a:t>http://www.innovathens.gr/</a:t>
            </a:r>
            <a:endParaRPr lang="el-GR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el-GR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7"/>
              </a:rPr>
              <a:t>http://www.aephoria.net/</a:t>
            </a:r>
            <a:endParaRPr lang="el-GR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el-GR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8"/>
              </a:rPr>
              <a:t>http://www.cosmotestartup.gr/</a:t>
            </a:r>
            <a:endParaRPr lang="el-GR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el-GR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9"/>
              </a:rPr>
              <a:t>http://metavallon.org/</a:t>
            </a:r>
            <a:endParaRPr lang="el-GR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el-GR" sz="3100" b="1" dirty="0" smtClean="0">
              <a:solidFill>
                <a:srgbClr val="0070C0"/>
              </a:solidFill>
              <a:latin typeface="+mj-lt"/>
              <a:ea typeface="+mj-ea"/>
              <a:cs typeface="+mj-cs"/>
              <a:hlinkClick r:id="rId9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10"/>
              </a:rPr>
              <a:t>http://www.technopolis.gr/mainpage</a:t>
            </a:r>
            <a:endParaRPr lang="el-GR" sz="2200" b="1" dirty="0" smtClean="0">
              <a:solidFill>
                <a:srgbClr val="0070C0"/>
              </a:solidFill>
              <a:latin typeface="+mj-lt"/>
              <a:ea typeface="+mj-ea"/>
              <a:cs typeface="+mj-cs"/>
              <a:hlinkClick r:id="rId9"/>
            </a:endParaRPr>
          </a:p>
          <a:p>
            <a:pPr>
              <a:spcBef>
                <a:spcPct val="0"/>
              </a:spcBef>
              <a:buNone/>
            </a:pPr>
            <a:endParaRPr lang="el-GR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r>
              <a:rPr lang="en-US" sz="31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9"/>
              </a:rPr>
              <a:t>http://www.praksis.gr/el/</a:t>
            </a:r>
            <a:endParaRPr lang="el-GR" sz="3100" b="1" dirty="0" smtClean="0">
              <a:solidFill>
                <a:srgbClr val="0070C0"/>
              </a:solidFill>
              <a:latin typeface="+mj-lt"/>
              <a:ea typeface="+mj-ea"/>
              <a:cs typeface="+mj-cs"/>
              <a:hlinkClick r:id="rId9"/>
            </a:endParaRPr>
          </a:p>
          <a:p>
            <a:pPr>
              <a:spcBef>
                <a:spcPct val="0"/>
              </a:spcBef>
              <a:buNone/>
            </a:pPr>
            <a:endParaRPr lang="el-GR" sz="3100" b="1" dirty="0" smtClean="0">
              <a:solidFill>
                <a:srgbClr val="0070C0"/>
              </a:solidFill>
              <a:latin typeface="+mj-lt"/>
              <a:ea typeface="+mj-ea"/>
              <a:cs typeface="+mj-cs"/>
              <a:hlinkClick r:id="rId9"/>
            </a:endParaRPr>
          </a:p>
          <a:p>
            <a:pPr>
              <a:spcBef>
                <a:spcPct val="0"/>
              </a:spcBef>
              <a:buNone/>
            </a:pPr>
            <a:r>
              <a:rPr lang="en-US" sz="31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9"/>
              </a:rPr>
              <a:t>http://www.kemel.gr/</a:t>
            </a:r>
            <a:endParaRPr lang="el-GR" sz="3100" b="1" dirty="0" smtClean="0">
              <a:solidFill>
                <a:srgbClr val="0070C0"/>
              </a:solidFill>
              <a:latin typeface="+mj-lt"/>
              <a:ea typeface="+mj-ea"/>
              <a:cs typeface="+mj-cs"/>
              <a:hlinkClick r:id="rId9"/>
            </a:endParaRPr>
          </a:p>
          <a:p>
            <a:pPr>
              <a:spcBef>
                <a:spcPct val="0"/>
              </a:spcBef>
              <a:buNone/>
            </a:pPr>
            <a:endParaRPr lang="el-GR" sz="3100" b="1" dirty="0" smtClean="0">
              <a:solidFill>
                <a:srgbClr val="0070C0"/>
              </a:solidFill>
              <a:latin typeface="+mj-lt"/>
              <a:ea typeface="+mj-ea"/>
              <a:cs typeface="+mj-cs"/>
              <a:hlinkClick r:id="rId9"/>
            </a:endParaRPr>
          </a:p>
          <a:p>
            <a:pPr>
              <a:spcBef>
                <a:spcPct val="0"/>
              </a:spcBef>
              <a:buNone/>
            </a:pPr>
            <a:r>
              <a:rPr lang="en-US" sz="31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9"/>
              </a:rPr>
              <a:t>http://keak.gr/</a:t>
            </a:r>
            <a:endParaRPr lang="el-GR" sz="3100" b="1" dirty="0" smtClean="0">
              <a:solidFill>
                <a:srgbClr val="0070C0"/>
              </a:solidFill>
              <a:latin typeface="+mj-lt"/>
              <a:ea typeface="+mj-ea"/>
              <a:cs typeface="+mj-cs"/>
              <a:hlinkClick r:id="rId9"/>
            </a:endParaRPr>
          </a:p>
          <a:p>
            <a:pPr>
              <a:spcBef>
                <a:spcPct val="0"/>
              </a:spcBef>
              <a:buNone/>
            </a:pPr>
            <a:endParaRPr lang="el-GR" sz="36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el-GR" sz="36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966" y="1988840"/>
            <a:ext cx="5591170" cy="3924670"/>
          </a:xfrm>
          <a:prstGeom prst="rect">
            <a:avLst/>
          </a:prstGeom>
          <a:ln w="57150" cmpd="thinThick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>
          <a:xfrm>
            <a:off x="-7938" y="1146175"/>
            <a:ext cx="9144001" cy="9112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2500" dirty="0" smtClean="0">
                <a:ea typeface="ＭＳ Ｐゴシック" pitchFamily="34" charset="-128"/>
              </a:rPr>
              <a:t>	</a:t>
            </a:r>
            <a:r>
              <a:rPr lang="el-GR" sz="2200" dirty="0" smtClean="0">
                <a:ea typeface="ＭＳ Ｐゴシック" pitchFamily="34" charset="-128"/>
              </a:rPr>
              <a:t>Αποτελεί το Νο1 </a:t>
            </a:r>
            <a:r>
              <a:rPr lang="en-US" sz="2200" dirty="0" smtClean="0">
                <a:ea typeface="ＭＳ Ｐゴシック" pitchFamily="34" charset="-128"/>
              </a:rPr>
              <a:t>job site </a:t>
            </a:r>
            <a:r>
              <a:rPr lang="el-GR" sz="2200" dirty="0" smtClean="0">
                <a:ea typeface="ＭＳ Ｐゴシック" pitchFamily="34" charset="-128"/>
              </a:rPr>
              <a:t>στην Ελλάδα με πιστούς επισκέπτες από το 1999.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5124" name="Picture 1" descr="skywalker.ai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163" y="381000"/>
            <a:ext cx="3749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 - Θέση περιεχομένου" descr="Εικόνα1.jpg"/>
          <p:cNvPicPr>
            <a:picLocks noChangeAspect="1"/>
          </p:cNvPicPr>
          <p:nvPr/>
        </p:nvPicPr>
        <p:blipFill>
          <a:blip r:embed="rId4" cstate="print"/>
          <a:srcRect r="5740" b="6421"/>
          <a:stretch>
            <a:fillRect/>
          </a:stretch>
        </p:blipFill>
        <p:spPr>
          <a:xfrm>
            <a:off x="4499992" y="2780928"/>
            <a:ext cx="4572000" cy="3429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monopat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35868"/>
            <a:ext cx="2857500" cy="1104900"/>
          </a:xfrm>
          <a:prstGeom prst="rect">
            <a:avLst/>
          </a:prstGeom>
        </p:spPr>
      </p:pic>
      <p:pic>
        <p:nvPicPr>
          <p:cNvPr id="9" name="8 - Εικόνα" descr="footestep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8339711" cy="5040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Eleni\Desktop\foo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9955">
            <a:off x="4597320" y="3828691"/>
            <a:ext cx="4185706" cy="23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C:\Users\Eleni\Desktop\foo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9971">
            <a:off x="4619982" y="403057"/>
            <a:ext cx="3705225" cy="281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C:\Users\Eleni\Desktop\foot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12845">
            <a:off x="318423" y="510472"/>
            <a:ext cx="3827452" cy="287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C:\Users\Eleni\Desktop\foo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6688">
            <a:off x="191879" y="3802806"/>
            <a:ext cx="4214629" cy="23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:\advert\careerone.gr\images\skywalkerlogo_diafanes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8948" y="6454817"/>
            <a:ext cx="2717498" cy="35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116</Words>
  <Application>Microsoft Office PowerPoint</Application>
  <PresentationFormat>Προβολή στην οθόνη (4:3)</PresentationFormat>
  <Paragraphs>60</Paragraphs>
  <Slides>10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Τι σημαίνει έχω μία ιδέα;</vt:lpstr>
      <vt:lpstr>Διαφάνεια 3</vt:lpstr>
      <vt:lpstr>Εθνικό οικοσύστημα ενίσχυσης της επιχειρηματικότητας  </vt:lpstr>
      <vt:lpstr>Προγράμματα Επιχειρηματικότητας</vt:lpstr>
      <vt:lpstr>Θερμοκοιτίδες- Κέντρα Εκπαίδευσης &amp; Υποστήριξης 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Αναζήτησης Εργασίας</dc:title>
  <dc:creator>Elisavet Kalarouti</dc:creator>
  <cp:lastModifiedBy>dell</cp:lastModifiedBy>
  <cp:revision>117</cp:revision>
  <dcterms:created xsi:type="dcterms:W3CDTF">2015-04-15T11:02:34Z</dcterms:created>
  <dcterms:modified xsi:type="dcterms:W3CDTF">2016-10-11T08:16:48Z</dcterms:modified>
</cp:coreProperties>
</file>